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6" autoAdjust="0"/>
    <p:restoredTop sz="88588" autoAdjust="0"/>
  </p:normalViewPr>
  <p:slideViewPr>
    <p:cSldViewPr snapToGrid="0">
      <p:cViewPr varScale="1">
        <p:scale>
          <a:sx n="101" d="100"/>
          <a:sy n="101" d="100"/>
        </p:scale>
        <p:origin x="2046" y="102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>
                <a:latin typeface="Segoe Print" panose="02000600000000000000" pitchFamily="2" charset="0"/>
              </a:rPr>
              <a:t>(5-7 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что все в порядке!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Проверь систему 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бесплатный антивирус.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>
                <a:latin typeface="Segoe Print" panose="02000600000000000000" pitchFamily="2" charset="0"/>
              </a:rPr>
              <a:t>SPAM</a:t>
            </a:r>
            <a:r>
              <a:rPr lang="ru-RU" sz="1200" dirty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Следи за своим мобильным телефоном или планшетом!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/>
              <a:t>В мобильном 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Установи пароль на включение мобильного телефона!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картах и платежах;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Привязка к балансу сим-карты.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Проверяй, какие права просит мобильное приложение!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Установи мобильный антивирус!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Игнорируй звонки и СМС с незнакомых номеров!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/>
              <a:t>Троян в </a:t>
            </a:r>
            <a:r>
              <a:rPr lang="ru-RU" sz="1400" dirty="0" err="1"/>
              <a:t>пиратке</a:t>
            </a:r>
            <a:r>
              <a:rPr lang="ru-RU" sz="1400" dirty="0"/>
              <a:t>… Вор у вора крадет?</a:t>
            </a:r>
          </a:p>
        </p:txBody>
      </p:sp>
    </p:spTree>
    <p:extLst>
      <p:ext uri="{BB962C8B-B14F-4D97-AF65-F5344CB8AC3E}">
        <p14:creationId xmlns:p14="http://schemas.microsoft.com/office/powerpoint/2010/main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Методы распространения платных услуг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Пробный срок </a:t>
            </a:r>
            <a:br>
              <a:rPr lang="ru-RU" u="none" dirty="0"/>
            </a:br>
            <a:r>
              <a:rPr lang="ru-RU" sz="1400" u="none" dirty="0"/>
              <a:t>(с автоматическим продлением)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Продажа бонусов в играх</a:t>
            </a:r>
          </a:p>
          <a:p>
            <a:r>
              <a:rPr lang="ru-RU" sz="1400" u="none" dirty="0"/>
              <a:t>(на непроходимых уровнях)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Архивы с паролем</a:t>
            </a:r>
            <a:br>
              <a:rPr lang="ru-RU" u="none" dirty="0"/>
            </a:br>
            <a:r>
              <a:rPr lang="ru-RU" sz="1400" u="none" dirty="0"/>
              <a:t>(требуется отправить СМС)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Пользуйся ограниченной/защищенной учетной записью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Установи антивирус!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Игнорируй звонки и СМС с незнакомых номеров!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Включи </a:t>
            </a:r>
            <a:r>
              <a:rPr lang="ru-RU" sz="1600" dirty="0" err="1"/>
              <a:t>файервол</a:t>
            </a:r>
            <a:r>
              <a:rPr lang="ru-RU" sz="1600" dirty="0"/>
              <a:t>!</a:t>
            </a:r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Настрой браузер</a:t>
            </a:r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Будь осторожен и думай, </a:t>
            </a:r>
            <a:br>
              <a:rPr lang="ru-RU" sz="1600" dirty="0"/>
            </a:br>
            <a:r>
              <a:rPr lang="ru-RU" sz="1600" dirty="0"/>
              <a:t>что ты делаешь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ИНСТРУМЕНТЫ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Настраиваем поиск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Настраиваем браузер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Инструменты браузера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Расширения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Segoe Print" panose="02000600000000000000" pitchFamily="2" charset="0"/>
              </a:rPr>
              <a:t>Защита от </a:t>
            </a:r>
            <a:r>
              <a:rPr lang="ru-RU" sz="1200" dirty="0" err="1">
                <a:latin typeface="Segoe Print" panose="02000600000000000000" pitchFamily="2" charset="0"/>
              </a:rPr>
              <a:t>фишинга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>
                <a:latin typeface="Segoe Print" panose="02000600000000000000" pitchFamily="2" charset="0"/>
              </a:rPr>
              <a:t>AdBlock</a:t>
            </a:r>
            <a:r>
              <a:rPr lang="en-US" sz="1200" dirty="0">
                <a:latin typeface="Segoe Print" panose="02000600000000000000" pitchFamily="2" charset="0"/>
              </a:rPr>
              <a:t>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Другие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Segoe Print" panose="02000600000000000000" pitchFamily="2" charset="0"/>
              </a:rPr>
              <a:t>Безопасный или семейный поиск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сидишь за компьютером больше </a:t>
            </a:r>
            <a:br>
              <a:rPr lang="ru-RU" dirty="0"/>
            </a:br>
            <a:r>
              <a:rPr lang="ru-RU" dirty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не хочешь отрываться от компьютера;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включаешь компьютер раньше, </a:t>
            </a:r>
            <a:br>
              <a:rPr lang="ru-RU" dirty="0"/>
            </a:br>
            <a:r>
              <a:rPr lang="ru-RU" dirty="0"/>
              <a:t>чем умоешься;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лучше поиграешь, чем поешь;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плохо спишь и не высыпаешься;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удобней общаться в сети, </a:t>
            </a:r>
            <a:br>
              <a:rPr lang="ru-RU" dirty="0"/>
            </a:br>
            <a:r>
              <a:rPr lang="ru-RU" dirty="0"/>
              <a:t>чем в жизни;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ругаешься с родителями, когда нужно выключить компьютер и помочь по дому, сделать уроки;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готов солгать, чтобы посидеть </a:t>
            </a:r>
            <a:br>
              <a:rPr lang="ru-RU" dirty="0"/>
            </a:br>
            <a:r>
              <a:rPr lang="ru-RU" dirty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готов тратить деньги на бонусы </a:t>
            </a:r>
            <a:br>
              <a:rPr lang="ru-RU" dirty="0"/>
            </a:br>
            <a:r>
              <a:rPr lang="ru-RU" dirty="0"/>
              <a:t>в играх.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93305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/>
              <a:t>Ограничь пользование интернетом, живи реальной жизнью!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/>
              <a:t>В России полностью здоровы только </a:t>
            </a:r>
          </a:p>
          <a:p>
            <a:pPr algn="ctr"/>
            <a:r>
              <a:rPr lang="ru-RU" sz="1800" dirty="0"/>
              <a:t>14-23%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третий выпускник имеет близорукость, нарушение осанки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четвертый выпускник имеет патологию сердечно-сосудистой системы.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br>
              <a:rPr lang="ru-RU" dirty="0"/>
            </a:br>
            <a:r>
              <a:rPr lang="ru-RU" dirty="0"/>
              <a:t>в 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0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Segoe Print" panose="02000600000000000000" pitchFamily="2" charset="0"/>
              </a:rPr>
              <a:t>Что такое </a:t>
            </a:r>
            <a:r>
              <a:rPr lang="ru-RU" sz="2000" dirty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>
                <a:latin typeface="Segoe Print" panose="02000600000000000000" pitchFamily="2" charset="0"/>
              </a:rPr>
              <a:t>- </a:t>
            </a:r>
            <a:r>
              <a:rPr lang="ru-RU" sz="2000" dirty="0">
                <a:latin typeface="Segoe Print" panose="02000600000000000000" pitchFamily="2" charset="0"/>
              </a:rPr>
              <a:t>Какие бывают сайты?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Segoe Print" panose="02000600000000000000" pitchFamily="2" charset="0"/>
              </a:rPr>
              <a:t>Инструменты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Поисковик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Социальная сеть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Почтовый сервис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Служба сообщений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Браузер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Расширение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Приложение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Почтовый	 клиент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Сайт 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47 миллионов пользователей заходят на сайт «</a:t>
            </a:r>
            <a:r>
              <a:rPr lang="ru-RU" dirty="0" err="1"/>
              <a:t>Вконтакте</a:t>
            </a:r>
            <a:r>
              <a:rPr lang="ru-RU" dirty="0"/>
              <a:t>» каждый день. Они могут увидеть информацию о тебе.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Все, что попало </a:t>
            </a:r>
            <a:br>
              <a:rPr lang="en-US" dirty="0"/>
            </a:br>
            <a:r>
              <a:rPr lang="ru-RU" dirty="0"/>
              <a:t>в интернет, остается там навсегда.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Полиция легко определяет автора специальными методами.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Задумайся, с кем ты общаешься </a:t>
            </a:r>
            <a:br>
              <a:rPr lang="ru-RU" dirty="0"/>
            </a:br>
            <a:r>
              <a:rPr lang="ru-RU" dirty="0"/>
              <a:t>в сети, кто скрывается за </a:t>
            </a:r>
            <a:r>
              <a:rPr lang="ru-RU" dirty="0" err="1"/>
              <a:t>ником</a:t>
            </a:r>
            <a:r>
              <a:rPr lang="ru-RU" dirty="0"/>
              <a:t> и почему.</a:t>
            </a:r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верификации. 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Чужой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/>
              <a:t>Вконтакте</a:t>
            </a:r>
            <a:r>
              <a:rPr lang="ru-RU" sz="1400" u="sng" dirty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/>
              <a:t>Бетмен</a:t>
            </a:r>
            <a:r>
              <a:rPr lang="ru-RU" sz="1400" dirty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Королева красоты 11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/>
              <a:t>Действуй сегодня так, чтобы завтра не было стыдно!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Все, что попало в интернет, остается там навсегда.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Фотографии, которые ты выложил вчера, смогут увидеть послезавтра и позже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Одноклассники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Родители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Соседи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Учителя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Преподаватели ВУЗа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Твои дети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/>
              <a:t>«Мистер Аноним» из Лондона – учится в 33 школе в Москве? </a:t>
            </a: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/>
              <a:t>В интернете, как в реальной жизни 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Искажать чужие фотографии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Грубить и оскорблять в письмах и комментариях 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Выкладывать сцены насилия и унижения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Будь вежлив и дружелюбен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Использовать чужие материалы без разрешения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Откажись от общения с неприятным человеком, включи его в «черный список», удали из «друзей»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Если тебя обижают в интернете – посоветуйся с родителями!</a:t>
            </a:r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>
                <a:latin typeface="Segoe Print" panose="02000600000000000000" pitchFamily="2" charset="0"/>
              </a:rPr>
              <a:t>Кибербуллинг</a:t>
            </a:r>
            <a:r>
              <a:rPr lang="ru-RU" sz="1200" dirty="0">
                <a:latin typeface="Segoe Print" panose="02000600000000000000" pitchFamily="2" charset="0"/>
              </a:rPr>
              <a:t> (</a:t>
            </a:r>
            <a:r>
              <a:rPr lang="ru-RU" sz="1200" dirty="0" err="1">
                <a:latin typeface="Segoe Print" panose="02000600000000000000" pitchFamily="2" charset="0"/>
              </a:rPr>
              <a:t>троллинг</a:t>
            </a:r>
            <a:r>
              <a:rPr lang="ru-RU" sz="1200" dirty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С незнакомцами в интернете нужно общаться как с незнакомыми на улице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С кем ты общаешься в интернете?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Незнакомцы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Попрошайки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Излишне любопытные</a:t>
            </a: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Преступники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Прежде чем встретиться с виртуальным другом – </a:t>
            </a:r>
            <a:br>
              <a:rPr lang="ru-RU" sz="1600" dirty="0"/>
            </a:br>
            <a:r>
              <a:rPr lang="ru-RU" sz="1600" dirty="0"/>
              <a:t>посоветуйся с родителями!</a:t>
            </a:r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>
                <a:latin typeface="Segoe Print" panose="02000600000000000000" pitchFamily="2" charset="0"/>
              </a:rPr>
              <a:t>Фишинг</a:t>
            </a:r>
            <a:r>
              <a:rPr lang="ru-RU" sz="1200" dirty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во 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847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Segoe Print</vt:lpstr>
      <vt:lpstr>Тема Office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Анна Бардина</cp:lastModifiedBy>
  <cp:revision>239</cp:revision>
  <dcterms:created xsi:type="dcterms:W3CDTF">2013-10-12T16:22:24Z</dcterms:created>
  <dcterms:modified xsi:type="dcterms:W3CDTF">2018-10-29T10:49:58Z</dcterms:modified>
</cp:coreProperties>
</file>